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75323" autoAdjust="0"/>
  </p:normalViewPr>
  <p:slideViewPr>
    <p:cSldViewPr snapToGrid="0">
      <p:cViewPr varScale="1">
        <p:scale>
          <a:sx n="83" d="100"/>
          <a:sy n="83" d="100"/>
        </p:scale>
        <p:origin x="60" y="9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10:01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9:59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11/10/2021 2:01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Power BI Workspace</a:t>
            </a:r>
          </a:p>
          <a:p>
            <a:r>
              <a:rPr lang="en-GB" dirty="0"/>
              <a:t>Add an Additional Consumer Group to the IoT Hub (Built in endpoints)</a:t>
            </a:r>
          </a:p>
          <a:p>
            <a:r>
              <a:rPr lang="en-GB" dirty="0"/>
              <a:t>Create a Stream Analytics Job in the Azure portal</a:t>
            </a:r>
          </a:p>
          <a:p>
            <a:r>
              <a:rPr lang="en-GB" dirty="0"/>
              <a:t>Configure Stream Analytics INPUT to target the IoT Hub Consumer group</a:t>
            </a:r>
          </a:p>
          <a:p>
            <a:r>
              <a:rPr lang="en-GB" dirty="0"/>
              <a:t>Configure Stream Analytics OUTPUT to target Power BI Dataset</a:t>
            </a:r>
          </a:p>
          <a:p>
            <a:r>
              <a:rPr lang="en-GB" dirty="0"/>
              <a:t>Configure Stream Analytics Query</a:t>
            </a:r>
          </a:p>
          <a:p>
            <a:r>
              <a:rPr lang="en-GB" dirty="0"/>
              <a:t>Test Output to Power BI Dataset</a:t>
            </a:r>
          </a:p>
          <a:p>
            <a:r>
              <a:rPr lang="en-GB" dirty="0"/>
              <a:t>Run Stream Analytics Job in the Azure Portal</a:t>
            </a:r>
          </a:p>
          <a:p>
            <a:r>
              <a:rPr lang="en-GB" dirty="0"/>
              <a:t>Check Power BI Work Space for Dataset</a:t>
            </a:r>
          </a:p>
          <a:p>
            <a:r>
              <a:rPr lang="en-GB" dirty="0"/>
              <a:t>Create Power BI report and link to Dataset with Power BI Desktop</a:t>
            </a:r>
          </a:p>
          <a:p>
            <a:r>
              <a:rPr lang="en-GB" dirty="0"/>
              <a:t>Adding visualisations and managing visualisation properties</a:t>
            </a:r>
          </a:p>
          <a:p>
            <a:r>
              <a:rPr lang="en-GB" dirty="0"/>
              <a:t>Configure Mobile device view of report</a:t>
            </a:r>
          </a:p>
          <a:p>
            <a:r>
              <a:rPr lang="en-GB" dirty="0"/>
              <a:t>Publish Power BI Report</a:t>
            </a:r>
          </a:p>
          <a:p>
            <a:r>
              <a:rPr lang="en-GB" dirty="0"/>
              <a:t>Taking it further: Moving this into Power BI Dash Boards</a:t>
            </a:r>
          </a:p>
          <a:p>
            <a:r>
              <a:rPr lang="en-GB" dirty="0"/>
              <a:t>Taking it further: Add addition Stream Analytics Outputs for Anomaly Detection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11/10/2021 1:42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2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learn/modules/get-started-with-power-bi?WT.mc_id=AZ-MVP-5004343" TargetMode="External"/><Relationship Id="rId2" Type="http://schemas.openxmlformats.org/officeDocument/2006/relationships/hyperlink" Target="https://docs.microsoft.com/azure/stream-analytics/stream-analytics-quick-create-portal?WT.mc_id=AZ-MVP-5004343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64579"/>
            <a:ext cx="9144000" cy="984885"/>
          </a:xfrm>
        </p:spPr>
        <p:txBody>
          <a:bodyPr/>
          <a:lstStyle/>
          <a:p>
            <a:r>
              <a:rPr lang="en-US" b="1" dirty="0"/>
              <a:t>John Lunn</a:t>
            </a:r>
          </a:p>
          <a:p>
            <a:r>
              <a:rPr lang="en-US" dirty="0"/>
              <a:t>IoT Solutions Enthusiast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@jonnychipz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person, person, glasses, wearing&#10;&#10;Description automatically generated">
            <a:extLst>
              <a:ext uri="{FF2B5EF4-FFF2-40B4-BE49-F238E27FC236}">
                <a16:creationId xmlns:a16="http://schemas.microsoft.com/office/drawing/2014/main" id="{3B16E278-85D6-43C1-80F8-6AE5AA0B8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72" y="2410188"/>
            <a:ext cx="1992053" cy="2251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0662C1-0ACD-494B-A970-EB11EDE6E7C5}"/>
              </a:ext>
            </a:extLst>
          </p:cNvPr>
          <p:cNvSpPr txBox="1">
            <a:spLocks/>
          </p:cNvSpPr>
          <p:nvPr/>
        </p:nvSpPr>
        <p:spPr>
          <a:xfrm>
            <a:off x="6136105" y="5565426"/>
            <a:ext cx="9144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Aka.ms/techdays/IoT</a:t>
            </a:r>
          </a:p>
        </p:txBody>
      </p:sp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55BD28-0323-4908-95F3-8EBEB6281026}"/>
              </a:ext>
            </a:extLst>
          </p:cNvPr>
          <p:cNvSpPr/>
          <p:nvPr/>
        </p:nvSpPr>
        <p:spPr bwMode="auto">
          <a:xfrm>
            <a:off x="4563636" y="4837405"/>
            <a:ext cx="4025887" cy="194303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017" y="344510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2601335"/>
            <a:ext cx="9144000" cy="39395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Power BI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an Additional Consumer Group to the IoT Hub (Built in endpoints)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Stream Analytics Job in the Azure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Stream Analytics INPUT to target the IoT Hub Consumer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Stream Analytics OUTPUT to target Power BI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Stream Analytics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Output to Power BI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Stream Analytics Job in the Azure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 Power BI Workspace for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Power BI report and link to Dataset with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visualisations and managing visualisation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Mobile device view of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Publish Power BI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Taking it further</a:t>
            </a:r>
            <a:r>
              <a:rPr lang="en-GB" dirty="0"/>
              <a:t>: Moving this into Power BI Dash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Taking it further</a:t>
            </a:r>
            <a:r>
              <a:rPr lang="en-GB" dirty="0"/>
              <a:t>: Add addition Stream Analytics Outputs for Anomaly Detection and Alerting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2793" y="219584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437745" y="1770617"/>
            <a:ext cx="10061390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Ingest data streams with Azure Stream Analytics</a:t>
            </a:r>
          </a:p>
          <a:p>
            <a:pPr lvl="1"/>
            <a:r>
              <a:rPr lang="en-GB" sz="1800" u="sng" dirty="0">
                <a:solidFill>
                  <a:srgbClr val="0070C0"/>
                </a:solidFill>
              </a:rPr>
              <a:t>https://docs.microsoft.com/learn/modules/ingest-data-streams-with-azure-stream-analytics?WT.mc_id=AZ-MVP-5004343</a:t>
            </a:r>
            <a:br>
              <a:rPr lang="en-GB" sz="1800" u="sng" dirty="0">
                <a:solidFill>
                  <a:srgbClr val="0070C0"/>
                </a:solidFill>
              </a:rPr>
            </a:br>
            <a:endParaRPr lang="en-GB" sz="1800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0000"/>
                </a:solidFill>
              </a:rPr>
              <a:t>Quickstart</a:t>
            </a:r>
            <a:r>
              <a:rPr lang="en-GB" sz="1800" b="1" dirty="0">
                <a:solidFill>
                  <a:srgbClr val="000000"/>
                </a:solidFill>
              </a:rPr>
              <a:t>: Create a Stream Analytics job by using the Azure portal</a:t>
            </a:r>
          </a:p>
          <a:p>
            <a:pPr lvl="1"/>
            <a:r>
              <a:rPr lang="en-GB" sz="1800" u="sng" dirty="0">
                <a:solidFill>
                  <a:srgbClr val="0070C0"/>
                </a:solidFill>
                <a:hlinkClick r:id="rId2"/>
              </a:rPr>
              <a:t>https://docs.microsoft.com/azure/stream-analytics/stream-analytics-quick-create-portal?WT.mc_id=AZ-MVP-5004343</a:t>
            </a:r>
            <a:endParaRPr lang="en-GB" sz="1800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Get started building with Power BI</a:t>
            </a:r>
          </a:p>
          <a:p>
            <a:pPr lvl="1"/>
            <a:r>
              <a:rPr lang="en-GB" sz="1800" u="sng" dirty="0">
                <a:solidFill>
                  <a:srgbClr val="0070C0"/>
                </a:solidFill>
                <a:hlinkClick r:id="rId3"/>
              </a:rPr>
              <a:t>https://docs.microsoft.com/learn/modules/get-started-with-power-bi</a:t>
            </a:r>
            <a:r>
              <a:rPr lang="en-GB" sz="1800" u="sng" dirty="0">
                <a:solidFill>
                  <a:srgbClr val="0563C1"/>
                </a:solidFill>
                <a:hlinkClick r:id="rId3"/>
              </a:rPr>
              <a:t>?WT.mc_id</a:t>
            </a:r>
            <a:r>
              <a:rPr lang="en-GB" sz="1800" u="sng" dirty="0">
                <a:solidFill>
                  <a:srgbClr val="0070C0"/>
                </a:solidFill>
                <a:hlinkClick r:id="rId3"/>
              </a:rPr>
              <a:t>=AZ-MVP-5004343</a:t>
            </a:r>
            <a:endParaRPr lang="en-GB" sz="1800" u="sng" dirty="0">
              <a:solidFill>
                <a:srgbClr val="0070C0"/>
              </a:solidFill>
            </a:endParaRPr>
          </a:p>
          <a:p>
            <a:pPr algn="l"/>
            <a:endParaRPr lang="en-GB" sz="1800" b="1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Visualize data in Power BI</a:t>
            </a:r>
          </a:p>
          <a:p>
            <a:pPr lvl="1"/>
            <a:r>
              <a:rPr lang="en-GB" sz="1800" u="sng" dirty="0">
                <a:solidFill>
                  <a:srgbClr val="0070C0"/>
                </a:solidFill>
              </a:rPr>
              <a:t>https://docs.microsoft.com/en-us/learn/paths/visualize-data-power-bi</a:t>
            </a:r>
            <a:r>
              <a:rPr lang="en-GB" sz="18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?WT.mc_id=AZ-MVP-5004343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12E8411-9649-4DC6-B4A7-5819E8F28776}"/>
              </a:ext>
            </a:extLst>
          </p:cNvPr>
          <p:cNvSpPr txBox="1">
            <a:spLocks/>
          </p:cNvSpPr>
          <p:nvPr/>
        </p:nvSpPr>
        <p:spPr>
          <a:xfrm>
            <a:off x="585216" y="5334230"/>
            <a:ext cx="9144000" cy="9848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John Lunn</a:t>
            </a:r>
          </a:p>
          <a:p>
            <a:r>
              <a:rPr lang="en-US"/>
              <a:t>IoT Solutions Enthusiast</a:t>
            </a:r>
          </a:p>
          <a:p>
            <a:r>
              <a:rPr lang="en-US"/>
              <a:t>Azure MVP</a:t>
            </a:r>
          </a:p>
          <a:p>
            <a:r>
              <a:rPr lang="en-US"/>
              <a:t>@jonnychipz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243</TotalTime>
  <Words>499</Words>
  <Application>Microsoft Office PowerPoint</Application>
  <PresentationFormat>Widescreen</PresentationFormat>
  <Paragraphs>71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John Lunn</cp:lastModifiedBy>
  <cp:revision>24</cp:revision>
  <dcterms:created xsi:type="dcterms:W3CDTF">2021-10-18T09:16:16Z</dcterms:created>
  <dcterms:modified xsi:type="dcterms:W3CDTF">2021-11-10T14:03:11Z</dcterms:modified>
</cp:coreProperties>
</file>